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85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88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5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77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957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50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5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1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22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5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2745E-3AD8-4771-A112-F1FE76C01815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F6D35-5673-4653-9FA8-C1CE69854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8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0"/>
            <a:ext cx="11125199" cy="68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4" y="0"/>
            <a:ext cx="11651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4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0"/>
            <a:ext cx="11679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53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0"/>
            <a:ext cx="11249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0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5" y="0"/>
            <a:ext cx="11416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93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0"/>
            <a:ext cx="11263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0"/>
            <a:ext cx="11457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72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Масгутовна</dc:creator>
  <cp:lastModifiedBy>Лариса Масгутовна</cp:lastModifiedBy>
  <cp:revision>2</cp:revision>
  <dcterms:created xsi:type="dcterms:W3CDTF">2020-03-24T13:56:52Z</dcterms:created>
  <dcterms:modified xsi:type="dcterms:W3CDTF">2020-03-24T14:31:27Z</dcterms:modified>
</cp:coreProperties>
</file>